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-52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25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19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ControlMasterBot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05409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ControlMasterBot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hy-AM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ը  ապահովում է համակարգչի անվտանգ հեռակա կառավարում: Այն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</a:t>
            </a:r>
            <a:r>
              <a:rPr lang="hy-AM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ով գրված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 </a:t>
            </a:r>
            <a:r>
              <a:rPr lang="hy-AM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բոտ է՝ լիարժեք վերահսկողության համար: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520958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hy-AM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Ներածություն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434202"/>
            <a:ext cx="6380917" cy="420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hy-AM" sz="2200" dirty="0">
                <a:solidFill>
                  <a:schemeClr val="bg1">
                    <a:lumMod val="85000"/>
                  </a:schemeClr>
                </a:solidFill>
              </a:rPr>
              <a:t>Ժամանակակից տեխնոլոգիաների զարգացմամբ հեռակառավարման հնարավորությունները դարձել են ավելի կարևոր, քան երբևէ։ Տարբեր իրավիճակներում կարող է անհրաժեշտ լինել կառավարել համակարգիչը առանց ֆիզիկապես մոտ գտնվելու։ Այս նպատակով ստեղծվել է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Controllmasterbot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hy-AM" sz="2200" dirty="0">
                <a:solidFill>
                  <a:schemeClr val="bg1">
                    <a:lumMod val="85000"/>
                  </a:schemeClr>
                </a:solidFill>
              </a:rPr>
              <a:t>ը՝ խելացի և արդյունավետ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Telegram </a:t>
            </a:r>
            <a:r>
              <a:rPr lang="hy-AM" sz="2200" dirty="0">
                <a:solidFill>
                  <a:schemeClr val="bg1">
                    <a:lumMod val="85000"/>
                  </a:schemeClr>
                </a:solidFill>
              </a:rPr>
              <a:t>բոտ, որը թույլ է տալիս հեշտությամբ վերահսկել և կառավարել ձեր համակարգիչը՝ աշխարհի ցանկացած կետից։</a:t>
            </a:r>
          </a:p>
          <a:p>
            <a:r>
              <a:rPr lang="hy-AM" sz="2200" dirty="0">
                <a:solidFill>
                  <a:schemeClr val="bg1">
                    <a:lumMod val="85000"/>
                  </a:schemeClr>
                </a:solidFill>
              </a:rPr>
              <a:t>բոտը համադրում է պարզությունն ու հզորությունը՝ ապահովելով գործիքների մի ամբողջ շարք ։ Այս բոտը հարմար է ինչպես տեխնիկական մասնագետների, այնպես էլ սովորական օգտատերերի համար, ովքեր փնտրում են վստահելի և արագ լուծում՝ հեռավար կառավարման համար։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03" y="1195626"/>
            <a:ext cx="6380917" cy="638091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EA58545-FD9B-43A1-842B-D3879EC5C682}"/>
              </a:ext>
            </a:extLst>
          </p:cNvPr>
          <p:cNvSpPr/>
          <p:nvPr/>
        </p:nvSpPr>
        <p:spPr>
          <a:xfrm>
            <a:off x="12691240" y="7639268"/>
            <a:ext cx="1939159" cy="558799"/>
          </a:xfrm>
          <a:prstGeom prst="rect">
            <a:avLst/>
          </a:prstGeom>
          <a:solidFill>
            <a:srgbClr val="282C32"/>
          </a:solidFill>
          <a:ln>
            <a:solidFill>
              <a:srgbClr val="282C3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3949" y="96834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Հիմնական համակարգի կառավարումներ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50471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595443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Էկրանի նկար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3081576"/>
            <a:ext cx="2213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Էկրանի պատկերների նկարահանում և ցուցադրում։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619" y="250471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8809" y="2595443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Control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8809" y="3081576"/>
            <a:ext cx="2213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Անջատեք կամ վերագործարկեք՝ հաստատմամբ։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929" y="2504718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01119" y="2595443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Բացել հղումները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001119" y="3081576"/>
            <a:ext cx="2213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Գործարկեք վեբ հղումները զրույցի հրամանների միջոցով։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4246126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16499" y="4336852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Ձայնի ուժգնության կառավարում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16499" y="4822984"/>
            <a:ext cx="2213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Կարգավորեք համակարգի ձայնի մակարդակը։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58309" y="6024382"/>
            <a:ext cx="94561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ControlMasterBot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</a:t>
            </a: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ը առաջարկում է համակարգի հիմնական կառավարում: Այն կարգավորում է հիմնական գործառույթները և տրամադրում է կարևոր համակարգային տեղեկատվություն: Այն թույլ է տալիս արագ մուտք գործել վեբ և վերահսկել կատարողականությունը: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29876"/>
            <a:ext cx="79915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Տեսողական մոնիթորինգի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առանձնահատկություններ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3058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360530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4050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Վեբ տեսախցիկի լուսանկարներ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2891132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Լուսանկարեք ուղիղ եթերում ձեր վեբ տեսախցիկից։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462326" y="4019017"/>
            <a:ext cx="34028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3896916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65773" y="429131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61" y="4321258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69790" y="4365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Համակարգի կարգավիճակը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369790" y="4851860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Դիտեք համակարգի իրական ժամանակի աշխատանքի տվյալները։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1369790" y="5584151"/>
            <a:ext cx="87521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99924" y="605819"/>
            <a:ext cx="73853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Ֆայլերի կառավարման </a:t>
            </a:r>
            <a:endParaRPr lang="en-US" sz="4450" b="1" dirty="0">
              <a:solidFill>
                <a:srgbClr val="9998FF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հնարավորություններ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527340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7439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Google Drive-</a:t>
            </a: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ի վերբեռնում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230047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Ուղարկեք ֆայլերը անմիջապես ձեր ամպային պահեստ։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827264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Zip </a:t>
            </a: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և բեռնման թղթապանակներ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529971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Սեղմել և փոխանցել ամբողջ գրացուցակները։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127188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3437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Ֆայլային համակարգի դիտում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829895"/>
            <a:ext cx="80480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Նավարկեք հեռակա գրացուցակներում՝ օգտագործելով /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ls </a:t>
            </a: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հրամանը: Կարևոր փաստաթղթերին անվտանգ մուտքը կենսական նշանակություն ունի: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16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Մկնիկի կառավարում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919549" y="2739271"/>
            <a:ext cx="403062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055926" y="27993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Արգելափակել/բացել մկնիկը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56258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Toggle mouse functionality for security.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3927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Հեռակա սեղմումներ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4419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Կատարեք ձախ, աջ կամ միջին սեղմումներ։</a:t>
            </a:r>
            <a:endParaRPr lang="en-US" sz="17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9B040BD-6190-4309-84AB-8BCB28985EDB}"/>
              </a:ext>
            </a:extLst>
          </p:cNvPr>
          <p:cNvSpPr/>
          <p:nvPr/>
        </p:nvSpPr>
        <p:spPr>
          <a:xfrm>
            <a:off x="11430000" y="7047184"/>
            <a:ext cx="3184634" cy="1150883"/>
          </a:xfrm>
          <a:prstGeom prst="rect">
            <a:avLst/>
          </a:prstGeom>
          <a:solidFill>
            <a:srgbClr val="282C32"/>
          </a:solidFill>
          <a:ln>
            <a:solidFill>
              <a:srgbClr val="282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">
            <a:extLst>
              <a:ext uri="{FF2B5EF4-FFF2-40B4-BE49-F238E27FC236}">
                <a16:creationId xmlns:a16="http://schemas.microsoft.com/office/drawing/2014/main" id="{01CDCFE9-B12C-4A55-AF61-5A732F327D1E}"/>
              </a:ext>
            </a:extLst>
          </p:cNvPr>
          <p:cNvSpPr/>
          <p:nvPr/>
        </p:nvSpPr>
        <p:spPr>
          <a:xfrm>
            <a:off x="8077806" y="4979908"/>
            <a:ext cx="5794285" cy="1862326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ru-RU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659EECBD-FB69-4E37-9934-DF03B5AF8EF7}"/>
              </a:ext>
            </a:extLst>
          </p:cNvPr>
          <p:cNvSpPr/>
          <p:nvPr/>
        </p:nvSpPr>
        <p:spPr>
          <a:xfrm>
            <a:off x="8077806" y="2533231"/>
            <a:ext cx="51149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F5243FC2-505A-43AF-87E9-FDBA42ABD864}"/>
              </a:ext>
            </a:extLst>
          </p:cNvPr>
          <p:cNvSpPr/>
          <p:nvPr/>
        </p:nvSpPr>
        <p:spPr>
          <a:xfrm>
            <a:off x="1235648" y="3895207"/>
            <a:ext cx="4815090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" name="Text 0"/>
          <p:cNvSpPr/>
          <p:nvPr/>
        </p:nvSpPr>
        <p:spPr>
          <a:xfrm>
            <a:off x="758309" y="1246942"/>
            <a:ext cx="57697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Ստեղնաշարի կառավարում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37682" y="4069946"/>
            <a:ext cx="31274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Ստեղնաշարի</a:t>
            </a:r>
            <a:endParaRPr lang="en-US" sz="2200" b="1" dirty="0">
              <a:solidFill>
                <a:srgbClr val="EEEFF5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արգելափակում/թույլատրել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87042" y="4930854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Անջատել կամ միացնել ստեղնաշարը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18" y="4208919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07551" y="27334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Ստեղների սեղմման մոդելավորում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666681" y="3264583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Ուղարկել անհատական ​​ստեղնային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մուտքագրումներ։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463" y="3252728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49799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Թեժ ստեղներ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289745" y="5391006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Գործարկել նախապես սահմանված կարճ ստեղները։ Սա թույլ է տալիս հեռակա կերպով կառավարել ծրագրերը՝ առանց ֆիզիկական մուտքի։</a:t>
            </a:r>
            <a:endParaRPr lang="en-US" sz="17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491" y="5911071"/>
            <a:ext cx="369060" cy="40517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2820E1-3A8E-4CB3-863F-710235E6C0D2}"/>
              </a:ext>
            </a:extLst>
          </p:cNvPr>
          <p:cNvSpPr/>
          <p:nvPr/>
        </p:nvSpPr>
        <p:spPr>
          <a:xfrm>
            <a:off x="12391696" y="7299434"/>
            <a:ext cx="2222938" cy="914400"/>
          </a:xfrm>
          <a:prstGeom prst="rect">
            <a:avLst/>
          </a:prstGeom>
          <a:solidFill>
            <a:srgbClr val="282C32"/>
          </a:solidFill>
          <a:ln>
            <a:solidFill>
              <a:srgbClr val="282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7887"/>
            <a:ext cx="624911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Անվտանգության իրականացում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33863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5" y="2776418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25504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Գաղտնաբառի ստուգում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3036570"/>
            <a:ext cx="58181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Բոլոր հրամանները պահանջում են խիստ գաղտնաբառի նույնականացում։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048" y="358461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3708083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39" y="415063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3924657"/>
            <a:ext cx="33606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Գաղտնագրված հաղորդակցություն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4410789"/>
            <a:ext cx="417564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Telegram-</a:t>
            </a: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ը ապահովում է տվյալների անվտանգ փոխանցում։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678" y="495883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5082302"/>
            <a:ext cx="6556891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14" y="5871567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2988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hy-AM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Ակտիվության գրանցում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5785009"/>
            <a:ext cx="612374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hy-AM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Պահպանեք բոլոր գործողությունների աուդիտի հետքերը: Դուք կարող եք սահմանափակել հրամանները որոշակի օգտատերերի համար և օգտագործել հեռակա արգելափակման հնարավորություններ՝ անվտանգության բարելավման համար:</a:t>
            </a:r>
            <a:endParaRPr lang="en-US" sz="17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674C235-6FEA-4B0C-A59A-998320D19747}"/>
              </a:ext>
            </a:extLst>
          </p:cNvPr>
          <p:cNvSpPr/>
          <p:nvPr/>
        </p:nvSpPr>
        <p:spPr>
          <a:xfrm>
            <a:off x="11966027" y="7756634"/>
            <a:ext cx="2648607" cy="457200"/>
          </a:xfrm>
          <a:prstGeom prst="rect">
            <a:avLst/>
          </a:prstGeom>
          <a:solidFill>
            <a:srgbClr val="282C32"/>
          </a:solidFill>
          <a:ln>
            <a:solidFill>
              <a:srgbClr val="282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2130" y="340209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hy-AM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Շնորհակալություն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130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F44467-30B2-477F-BB0A-1281CBDA9970}"/>
              </a:ext>
            </a:extLst>
          </p:cNvPr>
          <p:cNvSpPr/>
          <p:nvPr/>
        </p:nvSpPr>
        <p:spPr>
          <a:xfrm>
            <a:off x="12123682" y="6905296"/>
            <a:ext cx="2490952" cy="1308538"/>
          </a:xfrm>
          <a:prstGeom prst="rect">
            <a:avLst/>
          </a:prstGeom>
          <a:solidFill>
            <a:srgbClr val="282C32"/>
          </a:solidFill>
          <a:ln>
            <a:solidFill>
              <a:srgbClr val="282C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372</Words>
  <Application>Microsoft Office PowerPoint</Application>
  <PresentationFormat>Произвольный</PresentationFormat>
  <Paragraphs>60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Montserrat</vt:lpstr>
      <vt:lpstr>Barlow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haykaramikharutyunyan2008@gmail.com</cp:lastModifiedBy>
  <cp:revision>6</cp:revision>
  <dcterms:created xsi:type="dcterms:W3CDTF">2025-06-04T14:16:31Z</dcterms:created>
  <dcterms:modified xsi:type="dcterms:W3CDTF">2025-06-17T11:08:41Z</dcterms:modified>
</cp:coreProperties>
</file>